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357298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Применение технологий </a:t>
            </a:r>
          </a:p>
          <a:p>
            <a:pPr algn="ctr"/>
            <a:r>
              <a:rPr lang="ru-RU" sz="3200" b="1" i="1" dirty="0" smtClean="0"/>
              <a:t>ТРИЗ в ДОУ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500694" y="4509120"/>
            <a:ext cx="3031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Выполнил: учитель-логопед</a:t>
            </a:r>
          </a:p>
          <a:p>
            <a:r>
              <a:rPr lang="ru-RU" i="1" dirty="0" smtClean="0"/>
              <a:t>МБДОУ Аннинский </a:t>
            </a:r>
            <a:r>
              <a:rPr lang="ru-RU" i="1" dirty="0" err="1" smtClean="0"/>
              <a:t>д</a:t>
            </a:r>
            <a:r>
              <a:rPr lang="ru-RU" i="1" smtClean="0"/>
              <a:t>/с</a:t>
            </a:r>
          </a:p>
          <a:p>
            <a:r>
              <a:rPr lang="ru-RU" i="1" smtClean="0"/>
              <a:t> ОРВ «Росток</a:t>
            </a:r>
            <a:r>
              <a:rPr lang="ru-RU" i="1" dirty="0" smtClean="0"/>
              <a:t>»</a:t>
            </a:r>
          </a:p>
          <a:p>
            <a:r>
              <a:rPr lang="ru-RU" i="1" dirty="0" smtClean="0"/>
              <a:t>Никитина Е.И.</a:t>
            </a:r>
            <a:endParaRPr lang="ru-RU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208741"/>
            <a:ext cx="2654809" cy="36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500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28794" y="1500174"/>
            <a:ext cx="5328592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Применение ТРИЗ </a:t>
            </a:r>
          </a:p>
          <a:p>
            <a:pPr algn="ctr"/>
            <a:r>
              <a:rPr lang="ru-RU" sz="2800" dirty="0" smtClean="0"/>
              <a:t>в социально- коммуникативном и </a:t>
            </a:r>
            <a:r>
              <a:rPr lang="ru-RU" sz="2800" smtClean="0"/>
              <a:t>речевое  развитие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2928934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B0F0"/>
                </a:solidFill>
              </a:rPr>
              <a:t>*Метод мозгового штурма + </a:t>
            </a:r>
            <a:r>
              <a:rPr lang="ru-RU" sz="2800" i="1" dirty="0" err="1" smtClean="0">
                <a:solidFill>
                  <a:srgbClr val="00B0F0"/>
                </a:solidFill>
              </a:rPr>
              <a:t>синектика</a:t>
            </a:r>
            <a:r>
              <a:rPr lang="ru-RU" sz="2800" i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ru-RU" sz="2800" i="1" dirty="0" smtClean="0">
                <a:solidFill>
                  <a:srgbClr val="00B0F0"/>
                </a:solidFill>
              </a:rPr>
              <a:t>Например : работа со сказкой ( Игры : «Салат из сказок», «Сказка-наизнанку», «Перевирание сказок»…, используя приёмы фантазирования)</a:t>
            </a:r>
            <a:endParaRPr lang="ru-RU" sz="28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19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517831"/>
            <a:ext cx="532859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Приёмы и методы ТРИЗ в познавательном развитии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83529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Метод 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</a:rPr>
              <a:t>эмпатии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 ( детям предлагается представить себя в роли какого-либо объекта (снежинки, например)), а потом рассказать, что он ощущает и что думает;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Метод морфологического анализа;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Метод фокальных объектов;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Метод «Да-</a:t>
            </a:r>
            <a:r>
              <a:rPr lang="ru-RU" sz="2400" i="1" dirty="0" err="1" smtClean="0">
                <a:solidFill>
                  <a:schemeClr val="accent4">
                    <a:lumMod val="50000"/>
                  </a:schemeClr>
                </a:solidFill>
              </a:rPr>
              <a:t>нетка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»;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Системный оператор;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Метод каталога;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Метод на выявление противоречий (Игры: «Эхо», «Что- то часть чего-то», «Угадай, что я загадала»).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45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500174"/>
            <a:ext cx="554461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i="1" dirty="0" smtClean="0"/>
              <a:t>ТРИЗ в физическом развитии </a:t>
            </a:r>
            <a:endParaRPr lang="ru-RU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071678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ММЧ;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Метод графической аналогии;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Метод </a:t>
            </a:r>
            <a:r>
              <a:rPr lang="ru-RU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синектики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3714752"/>
            <a:ext cx="830897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4348" y="4357694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Игра в кляксу;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Психорисование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На музыкальных занятиях – Музыкальный диалог, Звучащие жесты.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76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714620"/>
            <a:ext cx="6275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92D050"/>
                </a:solidFill>
              </a:rPr>
              <a:t>Спасибо за внимание!!!</a:t>
            </a:r>
            <a:endParaRPr lang="ru-RU" sz="44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328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165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Катерина</cp:lastModifiedBy>
  <cp:revision>19</cp:revision>
  <dcterms:created xsi:type="dcterms:W3CDTF">2017-03-26T13:47:49Z</dcterms:created>
  <dcterms:modified xsi:type="dcterms:W3CDTF">2017-06-05T08:49:26Z</dcterms:modified>
</cp:coreProperties>
</file>